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type="screen4x3" cy="6858000" cx="9144000"/>
  <p:notesSz cx="6858000" cy="9144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94" y="-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61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6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94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485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5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2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1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1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1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1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32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3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3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3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3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3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4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 fontScale="95833" lnSpcReduction="20000"/>
          </a:bodyPr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4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4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 fontScale="95833" lnSpcReduction="20000"/>
          </a:bodyPr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4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4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4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1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1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1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5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2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54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55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5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5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21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dirty="0" lang="en-US"/>
          </a:p>
        </p:txBody>
      </p:sp>
      <p:sp>
        <p:nvSpPr>
          <p:cNvPr id="1048622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2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62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2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691CC-2F30-40EF-AFE9-C21D5637F6BE}" type="datetimeFigureOut">
              <a:rPr lang="en-US" smtClean="0"/>
              <a:t>6/25/2023</a:t>
            </a:fld>
            <a:endParaRPr dirty="0"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9474B-1839-4606-801B-C2D3EF8D8619}" type="slidenum">
              <a:rPr lang="en-US" smtClean="0"/>
              <a:t>‹#›</a:t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4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/>
        </p:spPr>
      </p:pic>
      <p:sp>
        <p:nvSpPr>
          <p:cNvPr id="1048598" name="Title 1"/>
          <p:cNvSpPr>
            <a:spLocks noGrp="1"/>
          </p:cNvSpPr>
          <p:nvPr>
            <p:ph type="ctrTitle"/>
          </p:nvPr>
        </p:nvSpPr>
        <p:spPr>
          <a:xfrm>
            <a:off x="685800" y="548680"/>
            <a:ext cx="7772400" cy="1470025"/>
          </a:xfrm>
        </p:spPr>
        <p:txBody>
          <a:bodyPr/>
          <a:p>
            <a:r>
              <a:rPr b="1" dirty="0" lang="en-GB" err="1" smtClean="0">
                <a:solidFill>
                  <a:schemeClr val="bg1"/>
                </a:solidFill>
              </a:rPr>
              <a:t>Presentasi</a:t>
            </a:r>
            <a:r>
              <a:rPr b="1" dirty="0" lang="en-GB" smtClean="0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Aplikasi</a:t>
            </a:r>
            <a:r>
              <a:rPr b="1" dirty="0" lang="en-GB" smtClean="0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Katalog</a:t>
            </a:r>
            <a:r>
              <a:rPr b="1" dirty="0" lang="en-GB" smtClean="0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Produk</a:t>
            </a:r>
            <a:r>
              <a:rPr b="1" dirty="0" lang="en-GB" smtClean="0">
                <a:solidFill>
                  <a:schemeClr val="bg1"/>
                </a:solidFill>
              </a:rPr>
              <a:t> Perusahaan </a:t>
            </a:r>
            <a:r>
              <a:rPr b="1" dirty="0" lang="en-GB" err="1" smtClean="0">
                <a:solidFill>
                  <a:schemeClr val="bg1"/>
                </a:solidFill>
              </a:rPr>
              <a:t>Logistik</a:t>
            </a:r>
            <a:endParaRPr b="1" dirty="0" lang="en-US">
              <a:solidFill>
                <a:schemeClr val="bg1"/>
              </a:solidFill>
            </a:endParaRPr>
          </a:p>
        </p:txBody>
      </p:sp>
      <p:sp>
        <p:nvSpPr>
          <p:cNvPr id="1048599" name="Rectangle 6"/>
          <p:cNvSpPr/>
          <p:nvPr/>
        </p:nvSpPr>
        <p:spPr>
          <a:xfrm>
            <a:off x="395536" y="2708920"/>
            <a:ext cx="3960440" cy="2808312"/>
          </a:xfrm>
          <a:prstGeom prst="rect"/>
          <a:gradFill>
            <a:gsLst>
              <a:gs pos="0">
                <a:schemeClr val="dk1">
                  <a:tint val="50000"/>
                  <a:satMod val="300000"/>
                  <a:alpha val="56000"/>
                </a:schemeClr>
              </a:gs>
              <a:gs pos="35000">
                <a:schemeClr val="dk1">
                  <a:tint val="37000"/>
                  <a:satMod val="30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 rtlCol="0"/>
          <a:p>
            <a:r>
              <a:rPr b="1" dirty="0" sz="2400" lang="en-GB" err="1">
                <a:solidFill>
                  <a:schemeClr val="tx1"/>
                </a:solidFill>
              </a:rPr>
              <a:t>Anggota</a:t>
            </a:r>
            <a:r>
              <a:rPr b="1" dirty="0" sz="2400" lang="en-GB">
                <a:solidFill>
                  <a:schemeClr val="tx1"/>
                </a:solidFill>
              </a:rPr>
              <a:t> </a:t>
            </a:r>
            <a:r>
              <a:rPr b="1" dirty="0" sz="2400" lang="en-GB" err="1">
                <a:solidFill>
                  <a:schemeClr val="tx1"/>
                </a:solidFill>
              </a:rPr>
              <a:t>Kelompok</a:t>
            </a:r>
            <a:r>
              <a:rPr b="1" dirty="0" sz="2400" lang="en-GB">
                <a:solidFill>
                  <a:schemeClr val="tx1"/>
                </a:solidFill>
              </a:rPr>
              <a:t>:</a:t>
            </a:r>
          </a:p>
          <a:p>
            <a:pPr indent="-514350" marL="514350">
              <a:buFont typeface="+mj-lt"/>
              <a:buAutoNum type="arabicPeriod"/>
            </a:pPr>
            <a:r>
              <a:rPr dirty="0" sz="2400" lang="en-GB" err="1">
                <a:solidFill>
                  <a:schemeClr val="tx1"/>
                </a:solidFill>
              </a:rPr>
              <a:t>Ghanni</a:t>
            </a:r>
            <a:r>
              <a:rPr dirty="0" sz="2400" lang="en-GB">
                <a:solidFill>
                  <a:schemeClr val="tx1"/>
                </a:solidFill>
              </a:rPr>
              <a:t> </a:t>
            </a:r>
            <a:r>
              <a:rPr dirty="0" sz="2400" lang="en-GB" err="1" smtClean="0">
                <a:solidFill>
                  <a:schemeClr val="tx1"/>
                </a:solidFill>
              </a:rPr>
              <a:t>Briantama</a:t>
            </a:r>
            <a:r>
              <a:rPr dirty="0" sz="2400" lang="en-GB" smtClean="0">
                <a:solidFill>
                  <a:schemeClr val="tx1"/>
                </a:solidFill>
              </a:rPr>
              <a:t> (</a:t>
            </a:r>
            <a:r>
              <a:rPr dirty="0" sz="2400" lang="en-GB" err="1" smtClean="0">
                <a:solidFill>
                  <a:schemeClr val="tx1"/>
                </a:solidFill>
              </a:rPr>
              <a:t>Ketua</a:t>
            </a:r>
            <a:r>
              <a:rPr dirty="0" sz="2400" lang="en-GB" smtClean="0">
                <a:solidFill>
                  <a:schemeClr val="tx1"/>
                </a:solidFill>
              </a:rPr>
              <a:t>)</a:t>
            </a:r>
            <a:endParaRPr dirty="0" sz="2400" lang="en-GB">
              <a:solidFill>
                <a:schemeClr val="tx1"/>
              </a:solidFill>
            </a:endParaRPr>
          </a:p>
          <a:p>
            <a:pPr indent="-514350" marL="514350">
              <a:buFont typeface="+mj-lt"/>
              <a:buAutoNum type="arabicPeriod"/>
            </a:pPr>
            <a:r>
              <a:rPr dirty="0" sz="2400" lang="en-GB" err="1">
                <a:solidFill>
                  <a:schemeClr val="tx1"/>
                </a:solidFill>
              </a:rPr>
              <a:t>Yudi</a:t>
            </a:r>
            <a:r>
              <a:rPr dirty="0" sz="2400" lang="en-GB">
                <a:solidFill>
                  <a:schemeClr val="tx1"/>
                </a:solidFill>
              </a:rPr>
              <a:t> </a:t>
            </a:r>
            <a:r>
              <a:rPr dirty="0" sz="2400" lang="en-GB" err="1" smtClean="0">
                <a:solidFill>
                  <a:schemeClr val="tx1"/>
                </a:solidFill>
              </a:rPr>
              <a:t>Hidayatul</a:t>
            </a:r>
            <a:r>
              <a:rPr dirty="0" sz="2400" lang="en-GB" smtClean="0">
                <a:solidFill>
                  <a:schemeClr val="tx1"/>
                </a:solidFill>
              </a:rPr>
              <a:t> </a:t>
            </a:r>
            <a:endParaRPr dirty="0" sz="2400" lang="en-GB">
              <a:solidFill>
                <a:schemeClr val="tx1"/>
              </a:solidFill>
            </a:endParaRPr>
          </a:p>
          <a:p>
            <a:pPr indent="-514350" marL="514350">
              <a:buFont typeface="+mj-lt"/>
              <a:buAutoNum type="arabicPeriod"/>
            </a:pPr>
            <a:r>
              <a:rPr dirty="0" sz="2400" lang="en-GB">
                <a:solidFill>
                  <a:schemeClr val="tx1"/>
                </a:solidFill>
              </a:rPr>
              <a:t>Andreas </a:t>
            </a:r>
            <a:r>
              <a:rPr dirty="0" sz="2400" lang="en-GB" err="1">
                <a:solidFill>
                  <a:schemeClr val="tx1"/>
                </a:solidFill>
              </a:rPr>
              <a:t>Ginting</a:t>
            </a:r>
            <a:endParaRPr dirty="0" sz="2400" lang="en-US">
              <a:solidFill>
                <a:schemeClr val="tx1"/>
              </a:solidFill>
            </a:endParaRPr>
          </a:p>
          <a:p>
            <a:pPr algn="ctr"/>
            <a:endParaRPr dirty="0" lang="en-US"/>
          </a:p>
        </p:txBody>
      </p:sp>
      <p:sp>
        <p:nvSpPr>
          <p:cNvPr id="1048600" name="Rectangle 5"/>
          <p:cNvSpPr/>
          <p:nvPr/>
        </p:nvSpPr>
        <p:spPr>
          <a:xfrm>
            <a:off x="5368326" y="3392996"/>
            <a:ext cx="3528392" cy="1440160"/>
          </a:xfrm>
          <a:prstGeom prst="rect"/>
          <a:gradFill>
            <a:gsLst>
              <a:gs pos="0">
                <a:schemeClr val="dk1">
                  <a:tint val="50000"/>
                  <a:satMod val="300000"/>
                  <a:alpha val="56000"/>
                </a:schemeClr>
              </a:gs>
              <a:gs pos="35000">
                <a:schemeClr val="dk1">
                  <a:tint val="37000"/>
                  <a:satMod val="30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 rtlCol="0"/>
          <a:p>
            <a:r>
              <a:rPr b="1" dirty="0" sz="2400" lang="en-GB" err="1" smtClean="0">
                <a:solidFill>
                  <a:schemeClr val="tx1"/>
                </a:solidFill>
              </a:rPr>
              <a:t>Manajer</a:t>
            </a:r>
            <a:r>
              <a:rPr b="1" dirty="0" sz="2400" lang="en-GB" smtClean="0">
                <a:solidFill>
                  <a:schemeClr val="tx1"/>
                </a:solidFill>
              </a:rPr>
              <a:t> </a:t>
            </a:r>
            <a:r>
              <a:rPr b="1" dirty="0" sz="2400" lang="en-GB" err="1" smtClean="0">
                <a:solidFill>
                  <a:schemeClr val="tx1"/>
                </a:solidFill>
              </a:rPr>
              <a:t>Proyek</a:t>
            </a:r>
            <a:r>
              <a:rPr b="1" dirty="0" sz="2400" lang="en-GB" smtClean="0">
                <a:solidFill>
                  <a:schemeClr val="tx1"/>
                </a:solidFill>
              </a:rPr>
              <a:t>:</a:t>
            </a:r>
            <a:endParaRPr b="1" dirty="0" sz="2400" lang="en-GB">
              <a:solidFill>
                <a:schemeClr val="tx1"/>
              </a:solidFill>
            </a:endParaRPr>
          </a:p>
          <a:p>
            <a:pPr indent="-514350" marL="514350">
              <a:buFont typeface="+mj-lt"/>
              <a:buAutoNum type="arabicPeriod"/>
            </a:pPr>
            <a:r>
              <a:rPr dirty="0" sz="2400" lang="en-GB" err="1">
                <a:solidFill>
                  <a:schemeClr val="tx1"/>
                </a:solidFill>
              </a:rPr>
              <a:t>Metta</a:t>
            </a:r>
            <a:r>
              <a:rPr dirty="0" sz="2400" lang="en-GB">
                <a:solidFill>
                  <a:schemeClr val="tx1"/>
                </a:solidFill>
              </a:rPr>
              <a:t> </a:t>
            </a:r>
            <a:r>
              <a:rPr dirty="0" sz="2400" lang="en-GB" err="1">
                <a:solidFill>
                  <a:schemeClr val="tx1"/>
                </a:solidFill>
              </a:rPr>
              <a:t>Santiputri</a:t>
            </a:r>
            <a:r>
              <a:rPr dirty="0" sz="2400" lang="en-GB">
                <a:solidFill>
                  <a:schemeClr val="tx1"/>
                </a:solidFill>
              </a:rPr>
              <a:t>, S.T., </a:t>
            </a:r>
            <a:r>
              <a:rPr dirty="0" sz="2400" lang="en-GB" err="1">
                <a:solidFill>
                  <a:schemeClr val="tx1"/>
                </a:solidFill>
              </a:rPr>
              <a:t>M.Sc</a:t>
            </a:r>
            <a:r>
              <a:rPr dirty="0" sz="2400" lang="en-GB">
                <a:solidFill>
                  <a:schemeClr val="tx1"/>
                </a:solidFill>
              </a:rPr>
              <a:t>, Ph.D.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"/>
                                        <p:tgtEl>
                                          <p:spTgt spid="1048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"/>
                                        <p:tgtEl>
                                          <p:spTgt spid="1048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9" grpId="0" animBg="1"/>
      <p:bldP spid="104860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2" descr="C:\Users\QNet.Corp\Downloads\ppt3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9203010" cy="6858000"/>
          </a:xfrm>
          <a:prstGeom prst="rect"/>
          <a:noFill/>
        </p:spPr>
      </p:pic>
      <p:sp>
        <p:nvSpPr>
          <p:cNvPr id="104858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c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r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y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k</a:t>
            </a:r>
            <a:endParaRPr dirty="0" lang="en-US">
              <a:solidFill>
                <a:schemeClr val="bg1"/>
              </a:solidFill>
            </a:endParaRPr>
          </a:p>
        </p:txBody>
      </p:sp>
      <p:sp>
        <p:nvSpPr>
          <p:cNvPr id="104858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indent="0" marL="0">
              <a:buNone/>
            </a:pPr>
            <a:r>
              <a:rPr altLang="in-ID" dirty="0" lang="en-US">
                <a:solidFill>
                  <a:schemeClr val="bg1"/>
                </a:solidFill>
              </a:rPr>
              <a:t>4</a:t>
            </a:r>
            <a:r>
              <a:rPr altLang="in-ID" dirty="0" lang="en-US">
                <a:solidFill>
                  <a:schemeClr val="bg1"/>
                </a:solidFill>
              </a:rPr>
              <a:t>.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F</a:t>
            </a:r>
            <a:r>
              <a:rPr altLang="in-ID" dirty="0" lang="en-US">
                <a:solidFill>
                  <a:schemeClr val="bg1"/>
                </a:solidFill>
              </a:rPr>
              <a:t>u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g</a:t>
            </a:r>
            <a:r>
              <a:rPr altLang="in-ID" dirty="0" lang="en-US">
                <a:solidFill>
                  <a:schemeClr val="bg1"/>
                </a:solidFill>
              </a:rPr>
              <a:t>s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o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l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t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s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p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d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f</a:t>
            </a:r>
            <a:r>
              <a:rPr altLang="in-ID" dirty="0" lang="en-US">
                <a:solidFill>
                  <a:schemeClr val="bg1"/>
                </a:solidFill>
              </a:rPr>
              <a:t>t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r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endParaRPr dirty="0" lang="en-US">
              <a:solidFill>
                <a:schemeClr val="bg1"/>
              </a:solidFill>
            </a:endParaRPr>
          </a:p>
          <a:p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y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d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f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t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p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d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f</a:t>
            </a:r>
            <a:r>
              <a:rPr altLang="in-ID" dirty="0" sz="2800" lang="en-US">
                <a:solidFill>
                  <a:schemeClr val="bg1"/>
                </a:solidFill>
              </a:rPr>
              <a:t>t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y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p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t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b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t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d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s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f</a:t>
            </a:r>
            <a:r>
              <a:rPr altLang="in-ID" dirty="0" sz="2800" lang="en-US">
                <a:solidFill>
                  <a:schemeClr val="bg1"/>
                </a:solidFill>
              </a:rPr>
              <a:t>o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m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s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/</a:t>
            </a:r>
            <a:r>
              <a:rPr altLang="in-ID" dirty="0" sz="2800" lang="en-US">
                <a:solidFill>
                  <a:schemeClr val="bg1"/>
                </a:solidFill>
              </a:rPr>
              <a:t>p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s</a:t>
            </a:r>
            <a:r>
              <a:rPr altLang="in-ID" dirty="0" sz="2800" lang="en-US">
                <a:solidFill>
                  <a:schemeClr val="bg1"/>
                </a:solidFill>
              </a:rPr>
              <a:t>y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t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y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g</a:t>
            </a:r>
            <a:r>
              <a:rPr altLang="in-ID" dirty="0" sz="2800" lang="en-US">
                <a:solidFill>
                  <a:schemeClr val="bg1"/>
                </a:solidFill>
              </a:rPr>
              <a:t> </a:t>
            </a:r>
            <a:r>
              <a:rPr altLang="in-ID" dirty="0" sz="2800" lang="en-US">
                <a:solidFill>
                  <a:schemeClr val="bg1"/>
                </a:solidFill>
              </a:rPr>
              <a:t>d</a:t>
            </a:r>
            <a:r>
              <a:rPr altLang="in-ID" dirty="0" sz="2800" lang="en-US">
                <a:solidFill>
                  <a:schemeClr val="bg1"/>
                </a:solidFill>
              </a:rPr>
              <a:t>i</a:t>
            </a:r>
            <a:r>
              <a:rPr altLang="in-ID" dirty="0" sz="2800" lang="en-US">
                <a:solidFill>
                  <a:schemeClr val="bg1"/>
                </a:solidFill>
              </a:rPr>
              <a:t>p</a:t>
            </a:r>
            <a:r>
              <a:rPr altLang="in-ID" dirty="0" sz="2800" lang="en-US">
                <a:solidFill>
                  <a:schemeClr val="bg1"/>
                </a:solidFill>
              </a:rPr>
              <a:t>e</a:t>
            </a:r>
            <a:r>
              <a:rPr altLang="in-ID" dirty="0" sz="2800" lang="en-US">
                <a:solidFill>
                  <a:schemeClr val="bg1"/>
                </a:solidFill>
              </a:rPr>
              <a:t>r</a:t>
            </a:r>
            <a:r>
              <a:rPr altLang="in-ID" dirty="0" sz="2800" lang="en-US">
                <a:solidFill>
                  <a:schemeClr val="bg1"/>
                </a:solidFill>
              </a:rPr>
              <a:t>l</a:t>
            </a:r>
            <a:r>
              <a:rPr altLang="in-ID" dirty="0" sz="2800" lang="en-US">
                <a:solidFill>
                  <a:schemeClr val="bg1"/>
                </a:solidFill>
              </a:rPr>
              <a:t>u</a:t>
            </a:r>
            <a:r>
              <a:rPr altLang="in-ID" dirty="0" sz="2800" lang="en-US">
                <a:solidFill>
                  <a:schemeClr val="bg1"/>
                </a:solidFill>
              </a:rPr>
              <a:t>k</a:t>
            </a:r>
            <a:r>
              <a:rPr altLang="in-ID" dirty="0" sz="2800" lang="en-US">
                <a:solidFill>
                  <a:schemeClr val="bg1"/>
                </a:solidFill>
              </a:rPr>
              <a:t>a</a:t>
            </a:r>
            <a:r>
              <a:rPr altLang="in-ID" dirty="0" sz="2800" lang="en-US">
                <a:solidFill>
                  <a:schemeClr val="bg1"/>
                </a:solidFill>
              </a:rPr>
              <a:t>n</a:t>
            </a:r>
            <a:r>
              <a:rPr altLang="in-ID" dirty="0" sz="2800" lang="en-US">
                <a:solidFill>
                  <a:schemeClr val="bg1"/>
                </a:solidFill>
              </a:rPr>
              <a:t>.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endParaRPr dirty="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2" descr="C:\Users\QNet.Corp\Downloads\ppt3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9203010" cy="6858000"/>
          </a:xfrm>
          <a:prstGeom prst="rect"/>
          <a:noFill/>
        </p:spPr>
      </p:pic>
      <p:sp>
        <p:nvSpPr>
          <p:cNvPr id="1048586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5865515"/>
          </a:xfrm>
        </p:spPr>
        <p:txBody>
          <a:bodyPr/>
          <a:p>
            <a:pPr indent="0" marL="0">
              <a:buNone/>
            </a:pPr>
            <a:endParaRPr dirty="0" lang="en-GB" smtClean="0"/>
          </a:p>
          <a:p>
            <a:pPr indent="0" marL="0">
              <a:buNone/>
            </a:pPr>
            <a:endParaRPr dirty="0" lang="en-GB"/>
          </a:p>
          <a:p>
            <a:pPr indent="0" marL="0">
              <a:buNone/>
            </a:pPr>
            <a:endParaRPr dirty="0" lang="en-GB" smtClean="0"/>
          </a:p>
          <a:p>
            <a:pPr indent="0" marL="0">
              <a:buNone/>
            </a:pPr>
            <a:endParaRPr dirty="0" lang="en-GB"/>
          </a:p>
          <a:p>
            <a:pPr algn="ctr" indent="0" marL="0">
              <a:buNone/>
            </a:pPr>
            <a:r>
              <a:rPr b="1" dirty="0" sz="5400" lang="en-GB" smtClean="0">
                <a:solidFill>
                  <a:schemeClr val="bg1"/>
                </a:solidFill>
              </a:rPr>
              <a:t>TERIMAKASIH</a:t>
            </a:r>
            <a:endParaRPr b="1" dirty="0" sz="540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2" descr="C:\Users\QNet.Corp\Downloads\sd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/>
          <a:noFill/>
        </p:spPr>
      </p:pic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dirty="0" lang="en-GB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Deskripsi</a:t>
            </a:r>
            <a:r>
              <a:rPr b="1" dirty="0" lang="en-GB" smtClean="0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Singkat</a:t>
            </a:r>
            <a:r>
              <a:rPr b="1" dirty="0" lang="en-GB" smtClean="0">
                <a:solidFill>
                  <a:schemeClr val="bg1"/>
                </a:solidFill>
              </a:rPr>
              <a:t> </a:t>
            </a:r>
            <a:r>
              <a:rPr b="1" dirty="0" lang="en-GB" err="1" smtClean="0">
                <a:solidFill>
                  <a:schemeClr val="bg1"/>
                </a:solidFill>
              </a:rPr>
              <a:t>Proyek</a:t>
            </a:r>
            <a:endParaRPr b="1" dirty="0" lang="en-US">
              <a:solidFill>
                <a:schemeClr val="bg1"/>
              </a:solidFill>
            </a:endParaRPr>
          </a:p>
        </p:txBody>
      </p:sp>
      <p:sp>
        <p:nvSpPr>
          <p:cNvPr id="1048602" name="Content Placeholder 2"/>
          <p:cNvSpPr>
            <a:spLocks noGrp="1"/>
          </p:cNvSpPr>
          <p:nvPr>
            <p:ph idx="1"/>
          </p:nvPr>
        </p:nvSpPr>
        <p:spPr>
          <a:xfrm>
            <a:off x="457201" y="1700808"/>
            <a:ext cx="8229600" cy="4525963"/>
          </a:xfrm>
        </p:spPr>
        <p:txBody>
          <a:bodyPr>
            <a:normAutofit/>
          </a:bodyPr>
          <a:p>
            <a:pPr indent="0" marL="0">
              <a:buNone/>
            </a:pP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</a:t>
            </a:r>
            <a:r>
              <a:rPr dirty="0" sz="2600" lang="en-US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Latar</a:t>
            </a: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belakang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mengapa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katalog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produk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diperlukan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adalah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karena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semakin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berkembangnya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industri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semakin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banyaknya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jenis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produk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ditawarkan</a:t>
            </a: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oleh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perusahaan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Hal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ini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membuat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calon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pengguna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atau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pelanggan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membutuhkan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informasi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lebih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lengkap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mudah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diakses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tentang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produk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ditawarkan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oleh</a:t>
            </a: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perusahaan</a:t>
            </a:r>
            <a:r>
              <a:rPr dirty="0" sz="2600" lang="en-US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Seiring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dengan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itu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perusahaan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logistik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juga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membutuhkan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cara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lebih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efektif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untuk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mempromosikan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menjual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produk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dirty="0" sz="2600"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mereka</a:t>
            </a:r>
            <a:r>
              <a:rPr dirty="0" sz="2600"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dirty="0" sz="260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Picture 2" descr="C:\Users\QNet.Corp\Downloads\sd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/>
          <a:noFill/>
        </p:spPr>
      </p:pic>
      <p:sp>
        <p:nvSpPr>
          <p:cNvPr id="1048603" name="Content Placeholder 2"/>
          <p:cNvSpPr>
            <a:spLocks noGrp="1"/>
          </p:cNvSpPr>
          <p:nvPr>
            <p:ph idx="1"/>
          </p:nvPr>
        </p:nvSpPr>
        <p:spPr>
          <a:xfrm>
            <a:off x="457201" y="692696"/>
            <a:ext cx="8229600" cy="5400600"/>
          </a:xfrm>
        </p:spPr>
        <p:txBody>
          <a:bodyPr>
            <a:normAutofit fontScale="47368" lnSpcReduction="20000"/>
          </a:bodyPr>
          <a:p>
            <a:pPr indent="0" marL="0">
              <a:buNone/>
            </a:pPr>
            <a:r>
              <a:rPr b="1" dirty="0" sz="4200" lang="en-US" err="1">
                <a:solidFill>
                  <a:schemeClr val="bg1"/>
                </a:solidFill>
              </a:rPr>
              <a:t>Aplikasi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katalog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produk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perusahaan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logistik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memiliki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berbagai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manfaat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bagi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perusahaan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dan</a:t>
            </a:r>
            <a:r>
              <a:rPr b="1" dirty="0" sz="4200" lang="en-US">
                <a:solidFill>
                  <a:schemeClr val="bg1"/>
                </a:solidFill>
              </a:rPr>
              <a:t> </a:t>
            </a:r>
            <a:r>
              <a:rPr b="1" dirty="0" sz="4200" lang="en-US" err="1">
                <a:solidFill>
                  <a:schemeClr val="bg1"/>
                </a:solidFill>
              </a:rPr>
              <a:t>pengguna</a:t>
            </a:r>
            <a:r>
              <a:rPr b="1" dirty="0" sz="4200" lang="en-US">
                <a:solidFill>
                  <a:schemeClr val="bg1"/>
                </a:solidFill>
              </a:rPr>
              <a:t>, </a:t>
            </a:r>
            <a:r>
              <a:rPr b="1" dirty="0" sz="4200" lang="en-US" err="1">
                <a:solidFill>
                  <a:schemeClr val="bg1"/>
                </a:solidFill>
              </a:rPr>
              <a:t>antara</a:t>
            </a:r>
            <a:r>
              <a:rPr b="1" dirty="0" sz="4200" lang="en-US">
                <a:solidFill>
                  <a:schemeClr val="bg1"/>
                </a:solidFill>
              </a:rPr>
              <a:t> lain</a:t>
            </a:r>
            <a:r>
              <a:rPr b="1" dirty="0" sz="4200" lang="en-US" smtClean="0">
                <a:solidFill>
                  <a:schemeClr val="bg1"/>
                </a:solidFill>
              </a:rPr>
              <a:t>:</a:t>
            </a:r>
          </a:p>
          <a:p>
            <a:pPr indent="0" marL="0">
              <a:buNone/>
            </a:pPr>
            <a:endParaRPr b="1" dirty="0" sz="4000" lang="en-US">
              <a:solidFill>
                <a:schemeClr val="bg1"/>
              </a:solidFill>
            </a:endParaRP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Memudahkan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pengguna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untuk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mencari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memilih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 yang </a:t>
            </a:r>
            <a:r>
              <a:rPr dirty="0" sz="3800" lang="en-US" err="1">
                <a:solidFill>
                  <a:schemeClr val="bg1"/>
                </a:solidFill>
              </a:rPr>
              <a:t>dibutuhkan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dengan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cepat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mudah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tanpa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harus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datang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kantor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perusahaan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secara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langsung</a:t>
            </a:r>
            <a:r>
              <a:rPr dirty="0" sz="3800" lang="en-US">
                <a:solidFill>
                  <a:schemeClr val="bg1"/>
                </a:solidFill>
              </a:rPr>
              <a:t>.</a:t>
            </a: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Memberikan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informasi</a:t>
            </a:r>
            <a:r>
              <a:rPr dirty="0" sz="3800" lang="en-US">
                <a:solidFill>
                  <a:schemeClr val="bg1"/>
                </a:solidFill>
              </a:rPr>
              <a:t> yang </a:t>
            </a:r>
            <a:r>
              <a:rPr dirty="0" sz="3800" lang="en-US" err="1">
                <a:solidFill>
                  <a:schemeClr val="bg1"/>
                </a:solidFill>
              </a:rPr>
              <a:t>lengkap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mengenai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 yang </a:t>
            </a:r>
            <a:r>
              <a:rPr dirty="0" sz="3800" lang="en-US" err="1">
                <a:solidFill>
                  <a:schemeClr val="bg1"/>
                </a:solidFill>
              </a:rPr>
              <a:t>tersedia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seperti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deskripsi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harga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ketersediaan</a:t>
            </a:r>
            <a:r>
              <a:rPr dirty="0" sz="3800" lang="en-US">
                <a:solidFill>
                  <a:schemeClr val="bg1"/>
                </a:solidFill>
              </a:rPr>
              <a:t>.</a:t>
            </a: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Menyediakan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fitur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keranjang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belanja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checkout yang </a:t>
            </a:r>
            <a:r>
              <a:rPr dirty="0" sz="3800" lang="en-US" err="1">
                <a:solidFill>
                  <a:schemeClr val="bg1"/>
                </a:solidFill>
              </a:rPr>
              <a:t>memudahkan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pengguna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dalam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melakukan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pembelian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secara</a:t>
            </a:r>
            <a:r>
              <a:rPr dirty="0" sz="3800" lang="en-US">
                <a:solidFill>
                  <a:schemeClr val="bg1"/>
                </a:solidFill>
              </a:rPr>
              <a:t> online.</a:t>
            </a: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Memperluas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jangkauan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pemasaran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perusahaan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dengan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menjangkau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pengguna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dari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seluruh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wilayah</a:t>
            </a:r>
            <a:r>
              <a:rPr dirty="0" sz="3800" lang="en-US">
                <a:solidFill>
                  <a:schemeClr val="bg1"/>
                </a:solidFill>
              </a:rPr>
              <a:t> yang </a:t>
            </a:r>
            <a:r>
              <a:rPr dirty="0" sz="3800" lang="en-US" err="1">
                <a:solidFill>
                  <a:schemeClr val="bg1"/>
                </a:solidFill>
              </a:rPr>
              <a:t>terhubung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dengan</a:t>
            </a:r>
            <a:r>
              <a:rPr dirty="0" sz="3800" lang="en-US">
                <a:solidFill>
                  <a:schemeClr val="bg1"/>
                </a:solidFill>
              </a:rPr>
              <a:t> internet.</a:t>
            </a: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Meningkatkan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kepercayaan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pengguna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terhadap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perusahaan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karena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adanya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kemudahan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dalam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melakukan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transaksi</a:t>
            </a:r>
            <a:r>
              <a:rPr dirty="0" sz="3800" lang="en-US">
                <a:solidFill>
                  <a:schemeClr val="bg1"/>
                </a:solidFill>
              </a:rPr>
              <a:t> online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informasi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yang </a:t>
            </a:r>
            <a:r>
              <a:rPr dirty="0" sz="3800" lang="en-US" err="1">
                <a:solidFill>
                  <a:schemeClr val="bg1"/>
                </a:solidFill>
              </a:rPr>
              <a:t>lengkap</a:t>
            </a:r>
            <a:r>
              <a:rPr dirty="0" sz="3800" lang="en-US">
                <a:solidFill>
                  <a:schemeClr val="bg1"/>
                </a:solidFill>
              </a:rPr>
              <a:t>.</a:t>
            </a:r>
          </a:p>
          <a:p>
            <a:pPr lvl="0"/>
            <a:r>
              <a:rPr dirty="0" sz="3800" lang="en-US" err="1">
                <a:solidFill>
                  <a:schemeClr val="bg1"/>
                </a:solidFill>
              </a:rPr>
              <a:t>Menghemat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waktu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biaya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untuk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pengguna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dalam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melakukan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pembelian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karena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tidak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perlu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datang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ke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kantor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perusahaan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secara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langsung</a:t>
            </a:r>
            <a:r>
              <a:rPr dirty="0" sz="3800" lang="en-US">
                <a:solidFill>
                  <a:schemeClr val="bg1"/>
                </a:solidFill>
              </a:rPr>
              <a:t>.</a:t>
            </a:r>
          </a:p>
          <a:p>
            <a:r>
              <a:rPr dirty="0" sz="3800" lang="en-US" err="1">
                <a:solidFill>
                  <a:schemeClr val="bg1"/>
                </a:solidFill>
              </a:rPr>
              <a:t>Meningkatkan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efisiensi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operasional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perusahaan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logistik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dalam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mengelola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dan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memperbarui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informasi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, </a:t>
            </a:r>
            <a:r>
              <a:rPr dirty="0" sz="3800" lang="en-US" err="1">
                <a:solidFill>
                  <a:schemeClr val="bg1"/>
                </a:solidFill>
              </a:rPr>
              <a:t>serta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memproses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pembelian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>
                <a:solidFill>
                  <a:schemeClr val="bg1"/>
                </a:solidFill>
              </a:rPr>
              <a:t>produk</a:t>
            </a:r>
            <a:r>
              <a:rPr dirty="0" sz="3800" lang="en-US">
                <a:solidFill>
                  <a:schemeClr val="bg1"/>
                </a:solidFill>
              </a:rPr>
              <a:t> </a:t>
            </a:r>
            <a:r>
              <a:rPr dirty="0" sz="3800" lang="en-US" err="1" smtClean="0">
                <a:solidFill>
                  <a:schemeClr val="bg1"/>
                </a:solidFill>
              </a:rPr>
              <a:t>secara</a:t>
            </a:r>
            <a:r>
              <a:rPr dirty="0" sz="3800" lang="en-US" smtClean="0">
                <a:solidFill>
                  <a:schemeClr val="bg1"/>
                </a:solidFill>
              </a:rPr>
              <a:t> online</a:t>
            </a:r>
            <a:endParaRPr dirty="0" sz="380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Picture 2" descr="C:\Users\QNet.Corp\Downloads\as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-1" y="0"/>
            <a:ext cx="9217023" cy="6858000"/>
          </a:xfrm>
          <a:prstGeom prst="rect"/>
          <a:noFill/>
        </p:spPr>
      </p:pic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dirty="0" lang="en-GB" err="1" smtClean="0">
                <a:solidFill>
                  <a:schemeClr val="bg1"/>
                </a:solidFill>
              </a:rPr>
              <a:t>Identifikasi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Pengguna</a:t>
            </a:r>
            <a:endParaRPr dirty="0" lang="en-US">
              <a:solidFill>
                <a:schemeClr val="bg1"/>
              </a:solidFill>
            </a:endParaRPr>
          </a:p>
        </p:txBody>
      </p:sp>
      <p:graphicFrame>
        <p:nvGraphicFramePr>
          <p:cNvPr id="4194304" name="Content Placeholder 3"/>
          <p:cNvGraphicFramePr>
            <a:graphicFrameLocks noGrp="1"/>
          </p:cNvGraphicFramePr>
          <p:nvPr>
            <p:ph idx="1"/>
          </p:nvPr>
        </p:nvGraphicFramePr>
        <p:xfrm>
          <a:off x="899592" y="1340768"/>
          <a:ext cx="7344816" cy="48659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4131"/>
                <a:gridCol w="1341156"/>
                <a:gridCol w="5339529"/>
              </a:tblGrid>
              <a:tr h="504056"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400" lang="en-US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b="1" dirty="0" sz="24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000" lang="en-US" err="1">
                          <a:solidFill>
                            <a:schemeClr val="bg1"/>
                          </a:solidFill>
                          <a:effectLst/>
                        </a:rPr>
                        <a:t>Pengguna</a:t>
                      </a:r>
                      <a:endParaRPr b="1" dirty="0" sz="2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400" lang="en-US" err="1">
                          <a:solidFill>
                            <a:schemeClr val="bg1"/>
                          </a:solidFill>
                          <a:effectLst/>
                        </a:rPr>
                        <a:t>Keterangan</a:t>
                      </a:r>
                      <a:endParaRPr b="1" dirty="0" sz="24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2273012"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000" lang="en-US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b="1" dirty="0" sz="2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000" lang="en-US" smtClean="0">
                          <a:solidFill>
                            <a:schemeClr val="bg1"/>
                          </a:solidFill>
                          <a:effectLst/>
                        </a:rPr>
                        <a:t>Admin</a:t>
                      </a:r>
                      <a:endParaRPr b="1" dirty="0" sz="2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Admin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ialah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pengguna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bertanggung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jawab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dalam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mengelola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memperbarui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data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logistik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di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aplikasi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Beberapa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fungsi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dari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Admin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antara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lain: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Menambah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mengubah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atau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menghapus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logistik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di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aplikasi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Memperbarui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informasi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seperti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deskripsi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harga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stok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Memperbarui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informasi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akun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Admin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pengaturan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aplikasi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Memantau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aktivitas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transaksi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dilakukan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oleh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pengguna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1000" lang="en-US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b="1" dirty="0" sz="1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2088906"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000" lang="en-US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b="1" dirty="0" sz="2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2000" lang="en-US" smtClean="0">
                          <a:solidFill>
                            <a:schemeClr val="bg1"/>
                          </a:solidFill>
                          <a:effectLst/>
                        </a:rPr>
                        <a:t>User</a:t>
                      </a:r>
                      <a:endParaRPr b="1" dirty="0" sz="2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User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ialah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pengguna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menggunakan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aplikasi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untuk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mencari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membeli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logistik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dibutuhkan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Beberapa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fungsi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dari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User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antara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lain: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Melihat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mencari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logistik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dibutuhkan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Memilih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menambahkannya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ke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keranjang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belanja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Memproses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pembayaran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untuk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yang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telah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dipilih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 indent="-342900" lvl="0" marL="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Memantau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status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pesanan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dan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pengiriman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dirty="0" sz="1400" lang="en-US" err="1">
                          <a:solidFill>
                            <a:schemeClr val="bg1"/>
                          </a:solidFill>
                          <a:effectLst/>
                        </a:rPr>
                        <a:t>produk</a:t>
                      </a:r>
                      <a:r>
                        <a:rPr dirty="0" sz="1400" lang="en-US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dirty="0" sz="1000" lang="en-US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b="1" dirty="0" sz="1000" lang="en-US">
                        <a:solidFill>
                          <a:schemeClr val="bg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48655" marR="48655" marT="0" marB="0"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2097160" name="Picture 2" descr="Admin Logo Change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 cstate="print"/>
          <a:srcRect/>
          <a:stretch>
            <a:fillRect/>
          </a:stretch>
        </p:blipFill>
        <p:spPr bwMode="auto">
          <a:xfrm>
            <a:off x="2339752" y="1901900"/>
            <a:ext cx="468498" cy="468499"/>
          </a:xfrm>
          <a:prstGeom prst="rect"/>
          <a:noFill/>
        </p:spPr>
      </p:pic>
      <p:pic>
        <p:nvPicPr>
          <p:cNvPr id="2097161" name="Picture 6" descr="128-1280406_view-user-icon-png-user-circle-icon-png - HotelBooQi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rcRect/>
          <a:stretch>
            <a:fillRect/>
          </a:stretch>
        </p:blipFill>
        <p:spPr bwMode="auto">
          <a:xfrm>
            <a:off x="2298192" y="4150587"/>
            <a:ext cx="471487" cy="471487"/>
          </a:xfrm>
          <a:prstGeom prst="rect"/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Picture 4" descr="C:\Users\QNet.Corp\Downloads\ppt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-24341" y="0"/>
            <a:ext cx="9168341" cy="6858000"/>
          </a:xfrm>
          <a:prstGeom prst="rect"/>
          <a:noFill/>
        </p:spPr>
      </p:pic>
      <p:sp>
        <p:nvSpPr>
          <p:cNvPr id="1048605" name="Rectangle 8"/>
          <p:cNvSpPr/>
          <p:nvPr/>
        </p:nvSpPr>
        <p:spPr>
          <a:xfrm>
            <a:off x="1139448" y="332656"/>
            <a:ext cx="6840759" cy="1116124"/>
          </a:xfrm>
          <a:prstGeom prst="rect"/>
          <a:gradFill>
            <a:gsLst>
              <a:gs pos="0">
                <a:schemeClr val="dk1">
                  <a:tint val="50000"/>
                  <a:satMod val="300000"/>
                  <a:alpha val="56000"/>
                </a:schemeClr>
              </a:gs>
              <a:gs pos="35000">
                <a:schemeClr val="dk1">
                  <a:tint val="37000"/>
                  <a:satMod val="30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 rtlCol="0"/>
          <a:p>
            <a:endParaRPr dirty="0" lang="en-US"/>
          </a:p>
        </p:txBody>
      </p:sp>
      <p:sp>
        <p:nvSpPr>
          <p:cNvPr id="1048606" name="TextBox 2"/>
          <p:cNvSpPr txBox="1"/>
          <p:nvPr/>
        </p:nvSpPr>
        <p:spPr>
          <a:xfrm>
            <a:off x="1139448" y="332656"/>
            <a:ext cx="6840759" cy="115824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dirty="0" sz="3600" lang="en-GB" err="1"/>
              <a:t>Histori</a:t>
            </a:r>
            <a:r>
              <a:rPr dirty="0" sz="3600" lang="en-GB"/>
              <a:t> </a:t>
            </a:r>
            <a:r>
              <a:rPr dirty="0" sz="3600" lang="en-GB" err="1" smtClean="0"/>
              <a:t>Pelaksanaan</a:t>
            </a:r>
            <a:r>
              <a:rPr dirty="0" sz="3600" lang="en-GB" smtClean="0"/>
              <a:t> </a:t>
            </a:r>
            <a:r>
              <a:rPr dirty="0" sz="3600" lang="en-GB" err="1"/>
              <a:t>P</a:t>
            </a:r>
            <a:r>
              <a:rPr dirty="0" sz="3600" lang="en-GB" err="1" smtClean="0"/>
              <a:t>royek</a:t>
            </a:r>
            <a:r>
              <a:rPr dirty="0" sz="3600" lang="en-GB" smtClean="0"/>
              <a:t> </a:t>
            </a:r>
            <a:r>
              <a:rPr dirty="0" sz="3600" lang="en-GB" err="1"/>
              <a:t>B</a:t>
            </a:r>
            <a:r>
              <a:rPr dirty="0" sz="3600" lang="en-GB" err="1" smtClean="0"/>
              <a:t>erdasarkan</a:t>
            </a:r>
            <a:r>
              <a:rPr dirty="0" sz="3600" lang="en-GB" smtClean="0"/>
              <a:t> Logbook</a:t>
            </a:r>
            <a:endParaRPr dirty="0" sz="3600" lang="en-US"/>
          </a:p>
        </p:txBody>
      </p:sp>
      <p:pic>
        <p:nvPicPr>
          <p:cNvPr id="2097163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144978" y="1772816"/>
            <a:ext cx="8829701" cy="3960440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p:transition spd="slow">
    <p:wip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"/>
                                        <p:tgtEl>
                                          <p:spTgt spid="1048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4" name="Picture 2" descr="C:\Users\QNet.Corp\Downloads\ppt2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" y="0"/>
            <a:ext cx="9151054" cy="6858000"/>
          </a:xfrm>
          <a:prstGeom prst="rect"/>
          <a:noFill/>
        </p:spPr>
      </p:pic>
      <p:sp>
        <p:nvSpPr>
          <p:cNvPr id="1048607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dirty="0" sz="3600" lang="en-GB" err="1" smtClean="0">
                <a:solidFill>
                  <a:schemeClr val="bg1"/>
                </a:solidFill>
              </a:rPr>
              <a:t>Masalah</a:t>
            </a:r>
            <a:r>
              <a:rPr dirty="0" sz="3600" lang="en-GB" smtClean="0">
                <a:solidFill>
                  <a:schemeClr val="bg1"/>
                </a:solidFill>
              </a:rPr>
              <a:t> &amp; </a:t>
            </a:r>
            <a:r>
              <a:rPr dirty="0" sz="3600" lang="en-GB" err="1" smtClean="0">
                <a:solidFill>
                  <a:schemeClr val="bg1"/>
                </a:solidFill>
              </a:rPr>
              <a:t>Kendala</a:t>
            </a:r>
            <a:r>
              <a:rPr dirty="0" sz="3600" lang="en-GB" smtClean="0">
                <a:solidFill>
                  <a:schemeClr val="bg1"/>
                </a:solidFill>
              </a:rPr>
              <a:t> </a:t>
            </a:r>
            <a:r>
              <a:rPr dirty="0" sz="3600" lang="en-GB" err="1" smtClean="0">
                <a:solidFill>
                  <a:schemeClr val="bg1"/>
                </a:solidFill>
              </a:rPr>
              <a:t>Beserta</a:t>
            </a:r>
            <a:r>
              <a:rPr dirty="0" sz="3600" lang="en-GB" smtClean="0">
                <a:solidFill>
                  <a:schemeClr val="bg1"/>
                </a:solidFill>
              </a:rPr>
              <a:t> Hal yang </a:t>
            </a:r>
            <a:r>
              <a:rPr dirty="0" sz="3600" lang="en-GB" err="1" smtClean="0">
                <a:solidFill>
                  <a:schemeClr val="bg1"/>
                </a:solidFill>
              </a:rPr>
              <a:t>Dapat</a:t>
            </a:r>
            <a:r>
              <a:rPr dirty="0" sz="3600" lang="en-GB" smtClean="0">
                <a:solidFill>
                  <a:schemeClr val="bg1"/>
                </a:solidFill>
              </a:rPr>
              <a:t> </a:t>
            </a:r>
            <a:r>
              <a:rPr dirty="0" sz="3600" lang="en-GB" err="1" smtClean="0">
                <a:solidFill>
                  <a:schemeClr val="bg1"/>
                </a:solidFill>
              </a:rPr>
              <a:t>Diperbaiki</a:t>
            </a:r>
            <a:r>
              <a:rPr dirty="0" sz="3600" lang="en-GB" smtClean="0">
                <a:solidFill>
                  <a:schemeClr val="bg1"/>
                </a:solidFill>
              </a:rPr>
              <a:t> </a:t>
            </a:r>
            <a:r>
              <a:rPr dirty="0" sz="3600" lang="en-GB" err="1" smtClean="0">
                <a:solidFill>
                  <a:schemeClr val="bg1"/>
                </a:solidFill>
              </a:rPr>
              <a:t>Dalam</a:t>
            </a:r>
            <a:r>
              <a:rPr dirty="0" sz="3600" lang="en-GB" smtClean="0">
                <a:solidFill>
                  <a:schemeClr val="bg1"/>
                </a:solidFill>
              </a:rPr>
              <a:t> </a:t>
            </a:r>
            <a:r>
              <a:rPr dirty="0" sz="3600" lang="en-GB" err="1" smtClean="0">
                <a:solidFill>
                  <a:schemeClr val="bg1"/>
                </a:solidFill>
              </a:rPr>
              <a:t>Proyek</a:t>
            </a:r>
            <a:r>
              <a:rPr dirty="0" sz="3600" lang="en-GB" smtClean="0">
                <a:solidFill>
                  <a:schemeClr val="bg1"/>
                </a:solidFill>
              </a:rPr>
              <a:t> </a:t>
            </a:r>
            <a:r>
              <a:rPr dirty="0" sz="3600" lang="en-GB" err="1" smtClean="0">
                <a:solidFill>
                  <a:schemeClr val="bg1"/>
                </a:solidFill>
              </a:rPr>
              <a:t>Selanjutnya</a:t>
            </a:r>
            <a:endParaRPr dirty="0" sz="3600" lang="en-US">
              <a:solidFill>
                <a:schemeClr val="bg1"/>
              </a:solidFill>
            </a:endParaRPr>
          </a:p>
        </p:txBody>
      </p:sp>
      <p:sp>
        <p:nvSpPr>
          <p:cNvPr id="104860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6875" lnSpcReduction="20000"/>
          </a:bodyPr>
          <a:p>
            <a:r>
              <a:rPr dirty="0" lang="en-GB" err="1" smtClean="0">
                <a:solidFill>
                  <a:schemeClr val="bg1"/>
                </a:solidFill>
              </a:rPr>
              <a:t>Masalah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kendala</a:t>
            </a:r>
            <a:r>
              <a:rPr dirty="0" lang="en-GB" smtClean="0">
                <a:solidFill>
                  <a:schemeClr val="bg1"/>
                </a:solidFill>
              </a:rPr>
              <a:t> yang </a:t>
            </a:r>
            <a:r>
              <a:rPr dirty="0" lang="en-GB" err="1" smtClean="0">
                <a:solidFill>
                  <a:schemeClr val="bg1"/>
                </a:solidFill>
              </a:rPr>
              <a:t>dialami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pelaksanaan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adalah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kurangnya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perencanaan</a:t>
            </a:r>
            <a:r>
              <a:rPr dirty="0" lang="en-GB" smtClean="0">
                <a:solidFill>
                  <a:schemeClr val="bg1"/>
                </a:solidFill>
              </a:rPr>
              <a:t> yang </a:t>
            </a:r>
            <a:r>
              <a:rPr dirty="0" lang="en-GB" err="1" smtClean="0">
                <a:solidFill>
                  <a:schemeClr val="bg1"/>
                </a:solidFill>
              </a:rPr>
              <a:t>matang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pengalaman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mengerjakan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proyek</a:t>
            </a:r>
            <a:r>
              <a:rPr dirty="0" lang="en-GB" smtClean="0">
                <a:solidFill>
                  <a:schemeClr val="bg1"/>
                </a:solidFill>
              </a:rPr>
              <a:t> mini PBL (</a:t>
            </a:r>
            <a:r>
              <a:rPr dirty="0" lang="en-GB" err="1" smtClean="0">
                <a:solidFill>
                  <a:schemeClr val="bg1"/>
                </a:solidFill>
              </a:rPr>
              <a:t>dikarenakan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baru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pertama</a:t>
            </a:r>
            <a:r>
              <a:rPr dirty="0" lang="en-GB" smtClean="0">
                <a:solidFill>
                  <a:schemeClr val="bg1"/>
                </a:solidFill>
              </a:rPr>
              <a:t> kali </a:t>
            </a:r>
            <a:r>
              <a:rPr dirty="0" lang="en-GB" err="1" smtClean="0">
                <a:solidFill>
                  <a:schemeClr val="bg1"/>
                </a:solidFill>
              </a:rPr>
              <a:t>mendapatkan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pengalaman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seperti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ini</a:t>
            </a:r>
            <a:r>
              <a:rPr dirty="0" lang="en-GB" smtClean="0">
                <a:solidFill>
                  <a:schemeClr val="bg1"/>
                </a:solidFill>
              </a:rPr>
              <a:t>).</a:t>
            </a:r>
          </a:p>
          <a:p>
            <a:r>
              <a:rPr dirty="0" lang="en-GB" smtClean="0">
                <a:solidFill>
                  <a:schemeClr val="bg1"/>
                </a:solidFill>
              </a:rPr>
              <a:t>Hal yang </a:t>
            </a:r>
            <a:r>
              <a:rPr dirty="0" lang="en-GB" err="1" smtClean="0">
                <a:solidFill>
                  <a:schemeClr val="bg1"/>
                </a:solidFill>
              </a:rPr>
              <a:t>dapat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diperbaiki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adalah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meningkatkan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wawasan</a:t>
            </a:r>
            <a:r>
              <a:rPr dirty="0" lang="en-GB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memastikan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perencanaan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dengan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matang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melakukan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sebuah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proyek</a:t>
            </a:r>
            <a:r>
              <a:rPr dirty="0" lang="en-GB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selanjutnya</a:t>
            </a:r>
            <a:r>
              <a:rPr dirty="0" lang="en-GB" smtClean="0">
                <a:solidFill>
                  <a:schemeClr val="bg1"/>
                </a:solidFill>
              </a:rPr>
              <a:t>.</a:t>
            </a:r>
            <a:endParaRPr dirty="0" lang="en-GB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Picture 2" descr="C:\Users\QNet.Corp\Downloads\ppt3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9203010" cy="6858000"/>
          </a:xfrm>
          <a:prstGeom prst="rect"/>
          <a:noFill/>
        </p:spPr>
      </p:pic>
      <p:sp>
        <p:nvSpPr>
          <p:cNvPr id="1048609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dirty="0" lang="en-GB" err="1" smtClean="0">
                <a:solidFill>
                  <a:schemeClr val="bg1"/>
                </a:solidFill>
              </a:rPr>
              <a:t>Pembagian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Kerja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Pada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Kelompok</a:t>
            </a:r>
            <a:endParaRPr dirty="0" lang="en-US">
              <a:solidFill>
                <a:schemeClr val="bg1"/>
              </a:solidFill>
            </a:endParaRPr>
          </a:p>
        </p:txBody>
      </p:sp>
      <p:sp>
        <p:nvSpPr>
          <p:cNvPr id="1048610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421087"/>
          </a:xfrm>
        </p:spPr>
        <p:txBody>
          <a:bodyPr>
            <a:normAutofit fontScale="81250" lnSpcReduction="20000"/>
          </a:bodyPr>
          <a:p>
            <a:pPr indent="-514350" marL="514350">
              <a:buFont typeface="+mj-lt"/>
              <a:buAutoNum type="arabicPeriod"/>
            </a:pPr>
            <a:r>
              <a:rPr dirty="0" lang="en-GB" err="1" smtClean="0">
                <a:solidFill>
                  <a:schemeClr val="bg1"/>
                </a:solidFill>
              </a:rPr>
              <a:t>Ghanni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Briantama</a:t>
            </a:r>
            <a:r>
              <a:rPr dirty="0" lang="en-GB" smtClean="0">
                <a:solidFill>
                  <a:schemeClr val="bg1"/>
                </a:solidFill>
              </a:rPr>
              <a:t> = </a:t>
            </a:r>
            <a:r>
              <a:rPr dirty="0" lang="en-GB" err="1" smtClean="0">
                <a:solidFill>
                  <a:schemeClr val="bg1"/>
                </a:solidFill>
              </a:rPr>
              <a:t>Berkontribusi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sebagai</a:t>
            </a:r>
            <a:r>
              <a:rPr dirty="0" lang="en-GB" smtClean="0">
                <a:solidFill>
                  <a:schemeClr val="bg1"/>
                </a:solidFill>
              </a:rPr>
              <a:t> back</a:t>
            </a:r>
            <a:r>
              <a:rPr dirty="0" lang="en-US" smtClean="0">
                <a:solidFill>
                  <a:schemeClr val="bg1"/>
                </a:solidFill>
              </a:rPr>
              <a:t>e</a:t>
            </a:r>
            <a:r>
              <a:rPr dirty="0" lang="en-US" smtClean="0">
                <a:solidFill>
                  <a:schemeClr val="bg1"/>
                </a:solidFill>
              </a:rPr>
              <a:t>n</a:t>
            </a:r>
            <a:r>
              <a:rPr dirty="0" lang="en-US" smtClean="0">
                <a:solidFill>
                  <a:schemeClr val="bg1"/>
                </a:solidFill>
              </a:rPr>
              <a:t>d</a:t>
            </a:r>
            <a:r>
              <a:rPr dirty="0" lang="en-GB" smtClean="0">
                <a:solidFill>
                  <a:schemeClr val="bg1"/>
                </a:solidFill>
              </a:rPr>
              <a:t>, </a:t>
            </a:r>
            <a:r>
              <a:rPr dirty="0" lang="en-GB" err="1" smtClean="0">
                <a:solidFill>
                  <a:schemeClr val="bg1"/>
                </a:solidFill>
              </a:rPr>
              <a:t>membuat</a:t>
            </a:r>
            <a:r>
              <a:rPr dirty="0" lang="en-GB" smtClean="0">
                <a:solidFill>
                  <a:schemeClr val="bg1"/>
                </a:solidFill>
              </a:rPr>
              <a:t> database </a:t>
            </a:r>
            <a:r>
              <a:rPr dirty="0" lang="en-GB" err="1" smtClean="0">
                <a:solidFill>
                  <a:schemeClr val="bg1"/>
                </a:solidFill>
              </a:rPr>
              <a:t>pada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proyek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menambahkan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produk</a:t>
            </a:r>
            <a:endParaRPr dirty="0" lang="en-GB">
              <a:solidFill>
                <a:schemeClr val="bg1"/>
              </a:solidFill>
            </a:endParaRPr>
          </a:p>
          <a:p>
            <a:pPr indent="-514350" marL="514350">
              <a:buFont typeface="+mj-lt"/>
              <a:buAutoNum type="arabicPeriod"/>
            </a:pPr>
            <a:r>
              <a:rPr dirty="0" lang="en-GB" err="1" smtClean="0">
                <a:solidFill>
                  <a:schemeClr val="bg1"/>
                </a:solidFill>
              </a:rPr>
              <a:t>Yudi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Hidayatul</a:t>
            </a:r>
            <a:r>
              <a:rPr dirty="0" lang="en-GB" smtClean="0">
                <a:solidFill>
                  <a:schemeClr val="bg1"/>
                </a:solidFill>
              </a:rPr>
              <a:t> = </a:t>
            </a:r>
            <a:r>
              <a:rPr dirty="0" lang="en-GB" err="1" smtClean="0">
                <a:solidFill>
                  <a:schemeClr val="bg1"/>
                </a:solidFill>
              </a:rPr>
              <a:t>Berkontribusi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membuat</a:t>
            </a:r>
            <a:r>
              <a:rPr dirty="0" lang="en-GB" smtClean="0">
                <a:solidFill>
                  <a:schemeClr val="bg1"/>
                </a:solidFill>
              </a:rPr>
              <a:t> diagram, use case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mencari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nama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beserta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deskripsi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produk</a:t>
            </a:r>
            <a:endParaRPr dirty="0" lang="en-GB" smtClean="0">
              <a:solidFill>
                <a:schemeClr val="bg1"/>
              </a:solidFill>
            </a:endParaRPr>
          </a:p>
          <a:p>
            <a:pPr indent="-514350" marL="514350">
              <a:buFont typeface="+mj-lt"/>
              <a:buAutoNum type="arabicPeriod"/>
            </a:pPr>
            <a:r>
              <a:rPr dirty="0" lang="en-GB" smtClean="0">
                <a:solidFill>
                  <a:schemeClr val="bg1"/>
                </a:solidFill>
              </a:rPr>
              <a:t>Andreas </a:t>
            </a:r>
            <a:r>
              <a:rPr dirty="0" lang="en-GB" err="1" smtClean="0">
                <a:solidFill>
                  <a:schemeClr val="bg1"/>
                </a:solidFill>
              </a:rPr>
              <a:t>Ginting</a:t>
            </a:r>
            <a:r>
              <a:rPr dirty="0" lang="en-GB" smtClean="0">
                <a:solidFill>
                  <a:schemeClr val="bg1"/>
                </a:solidFill>
              </a:rPr>
              <a:t> = </a:t>
            </a:r>
            <a:r>
              <a:rPr dirty="0" lang="en-GB" err="1" smtClean="0">
                <a:solidFill>
                  <a:schemeClr val="bg1"/>
                </a:solidFill>
              </a:rPr>
              <a:t>Berkontribusi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membuat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laporan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mencari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nama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beserta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deskripsi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produk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</a:p>
          <a:p>
            <a:pPr indent="0" marL="0">
              <a:buNone/>
            </a:pPr>
            <a:endParaRPr dirty="0" lang="en-GB">
              <a:solidFill>
                <a:schemeClr val="bg1"/>
              </a:solidFill>
            </a:endParaRPr>
          </a:p>
          <a:p>
            <a:pPr indent="0" marL="0">
              <a:buNone/>
            </a:pPr>
            <a:r>
              <a:rPr dirty="0" lang="en-GB" err="1" smtClean="0">
                <a:solidFill>
                  <a:schemeClr val="bg1"/>
                </a:solidFill>
              </a:rPr>
              <a:t>Kesimpulan</a:t>
            </a:r>
            <a:r>
              <a:rPr dirty="0" lang="en-GB" smtClean="0">
                <a:solidFill>
                  <a:schemeClr val="bg1"/>
                </a:solidFill>
              </a:rPr>
              <a:t> : </a:t>
            </a:r>
            <a:r>
              <a:rPr dirty="0" lang="en-GB" err="1" smtClean="0">
                <a:solidFill>
                  <a:schemeClr val="bg1"/>
                </a:solidFill>
              </a:rPr>
              <a:t>Seluruh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anggota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kelompok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berkontribusi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dalam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mengerjakan</a:t>
            </a:r>
            <a:r>
              <a:rPr dirty="0" lang="en-GB" smtClean="0">
                <a:solidFill>
                  <a:schemeClr val="bg1"/>
                </a:solidFill>
              </a:rPr>
              <a:t> </a:t>
            </a:r>
            <a:r>
              <a:rPr dirty="0" lang="en-GB" err="1" smtClean="0">
                <a:solidFill>
                  <a:schemeClr val="bg1"/>
                </a:solidFill>
              </a:rPr>
              <a:t>proyek</a:t>
            </a:r>
            <a:r>
              <a:rPr dirty="0" lang="en-GB" smtClean="0">
                <a:solidFill>
                  <a:schemeClr val="bg1"/>
                </a:solidFill>
              </a:rPr>
              <a:t> mini PBL </a:t>
            </a:r>
            <a:r>
              <a:rPr dirty="0" lang="en-GB" err="1" smtClean="0">
                <a:solidFill>
                  <a:schemeClr val="bg1"/>
                </a:solidFill>
              </a:rPr>
              <a:t>ini</a:t>
            </a:r>
            <a:r>
              <a:rPr dirty="0" lang="en-GB" smtClean="0">
                <a:solidFill>
                  <a:schemeClr val="bg1"/>
                </a:solidFill>
              </a:rPr>
              <a:t>.</a:t>
            </a:r>
            <a:endParaRPr dirty="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2" descr="C:\Users\QNet.Corp\Downloads\ppt3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9203010" cy="6858000"/>
          </a:xfrm>
          <a:prstGeom prst="rect"/>
          <a:noFill/>
        </p:spPr>
      </p:pic>
      <p:sp>
        <p:nvSpPr>
          <p:cNvPr id="104859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c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r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y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k</a:t>
            </a:r>
            <a:endParaRPr dirty="0" lang="en-US">
              <a:solidFill>
                <a:schemeClr val="bg1"/>
              </a:solidFill>
            </a:endParaRPr>
          </a:p>
        </p:txBody>
      </p:sp>
      <p:sp>
        <p:nvSpPr>
          <p:cNvPr id="104859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indent="0" marL="0">
              <a:buNone/>
            </a:pPr>
            <a:r>
              <a:rPr altLang="in-ID" dirty="0" lang="en-US">
                <a:solidFill>
                  <a:schemeClr val="bg1"/>
                </a:solidFill>
              </a:rPr>
              <a:t>B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r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k</a:t>
            </a:r>
            <a:r>
              <a:rPr altLang="in-ID" dirty="0" lang="en-US">
                <a:solidFill>
                  <a:schemeClr val="bg1"/>
                </a:solidFill>
              </a:rPr>
              <a:t>u</a:t>
            </a:r>
            <a:r>
              <a:rPr altLang="in-ID" dirty="0" lang="en-US">
                <a:solidFill>
                  <a:schemeClr val="bg1"/>
                </a:solidFill>
              </a:rPr>
              <a:t>t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b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b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r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p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p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c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p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y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g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t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l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h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k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m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l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k</a:t>
            </a:r>
            <a:r>
              <a:rPr altLang="in-ID" dirty="0" lang="en-US">
                <a:solidFill>
                  <a:schemeClr val="bg1"/>
                </a:solidFill>
              </a:rPr>
              <a:t>u</a:t>
            </a:r>
            <a:r>
              <a:rPr altLang="in-ID" dirty="0" lang="en-US">
                <a:solidFill>
                  <a:schemeClr val="bg1"/>
                </a:solidFill>
              </a:rPr>
              <a:t>k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:</a:t>
            </a:r>
            <a:endParaRPr dirty="0" lang="en-US">
              <a:solidFill>
                <a:schemeClr val="bg1"/>
              </a:solidFill>
            </a:endParaRPr>
          </a:p>
          <a:p>
            <a:pPr indent="0" marL="0">
              <a:buNone/>
            </a:pPr>
            <a:r>
              <a:rPr altLang="in-ID" dirty="0" lang="en-US">
                <a:solidFill>
                  <a:schemeClr val="bg1"/>
                </a:solidFill>
              </a:rPr>
              <a:t>1</a:t>
            </a:r>
            <a:r>
              <a:rPr altLang="in-ID" dirty="0" lang="en-US">
                <a:solidFill>
                  <a:schemeClr val="bg1"/>
                </a:solidFill>
              </a:rPr>
              <a:t>.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f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s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s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r>
              <a:rPr altLang="in-ID" dirty="0" lang="en-US">
                <a:solidFill>
                  <a:schemeClr val="bg1"/>
                </a:solidFill>
              </a:rPr>
              <a:t>p</a:t>
            </a:r>
            <a:r>
              <a:rPr altLang="in-ID" dirty="0" lang="en-US">
                <a:solidFill>
                  <a:schemeClr val="bg1"/>
                </a:solidFill>
              </a:rPr>
              <a:t>e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c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r</a:t>
            </a:r>
            <a:r>
              <a:rPr altLang="in-ID" dirty="0" lang="en-US">
                <a:solidFill>
                  <a:schemeClr val="bg1"/>
                </a:solidFill>
              </a:rPr>
              <a:t>i</a:t>
            </a:r>
            <a:r>
              <a:rPr altLang="in-ID" dirty="0" lang="en-US">
                <a:solidFill>
                  <a:schemeClr val="bg1"/>
                </a:solidFill>
              </a:rPr>
              <a:t>a</a:t>
            </a:r>
            <a:r>
              <a:rPr altLang="in-ID" dirty="0" lang="en-US">
                <a:solidFill>
                  <a:schemeClr val="bg1"/>
                </a:solidFill>
              </a:rPr>
              <a:t>n</a:t>
            </a:r>
            <a:r>
              <a:rPr altLang="in-ID" dirty="0" lang="en-US">
                <a:solidFill>
                  <a:schemeClr val="bg1"/>
                </a:solidFill>
              </a:rPr>
              <a:t> </a:t>
            </a:r>
            <a:endParaRPr dirty="0" lang="en-US">
              <a:solidFill>
                <a:schemeClr val="bg1"/>
              </a:solidFill>
            </a:endParaRPr>
          </a:p>
          <a:p>
            <a:r>
              <a:rPr altLang="in-ID" dirty="0" sz="2500" lang="en-US">
                <a:solidFill>
                  <a:schemeClr val="bg1"/>
                </a:solidFill>
              </a:rPr>
              <a:t> </a:t>
            </a:r>
            <a:r>
              <a:rPr altLang="in-ID" dirty="0" sz="2500" lang="en-US">
                <a:solidFill>
                  <a:schemeClr val="bg1"/>
                </a:solidFill>
              </a:rPr>
              <a:t>Aplikasi yang kami kembangkan berhasil </a:t>
            </a:r>
            <a:r>
              <a:rPr altLang="in-ID" dirty="0" sz="2500" lang="en-US">
                <a:solidFill>
                  <a:schemeClr val="bg1"/>
                </a:solidFill>
              </a:rPr>
              <a:t>meningkatkan efisiensi dalam proses pencarian</a:t>
            </a:r>
            <a:r>
              <a:rPr altLang="in-ID" dirty="0" sz="2500" lang="en-US">
                <a:solidFill>
                  <a:schemeClr val="bg1"/>
                </a:solidFill>
              </a:rPr>
              <a:t> </a:t>
            </a:r>
            <a:r>
              <a:rPr altLang="in-ID" dirty="0" sz="2500" lang="en-US">
                <a:solidFill>
                  <a:schemeClr val="bg1"/>
                </a:solidFill>
              </a:rPr>
              <a:t>produk logistik.</a:t>
            </a:r>
            <a:endParaRPr dirty="0" sz="2500" lang="en-US">
              <a:solidFill>
                <a:schemeClr val="bg1"/>
              </a:solidFill>
            </a:endParaRPr>
          </a:p>
          <a:p>
            <a:r>
              <a:rPr dirty="0" sz="2500" lang="en-US">
                <a:solidFill>
                  <a:schemeClr val="bg1"/>
                </a:solidFill>
              </a:rPr>
              <a:t>Pengguna dapat dengan cepat mencari produk yang sesuai dengan kebutuhan mereka</a:t>
            </a:r>
            <a:r>
              <a:rPr dirty="0" sz="2500" lang="en-US">
                <a:solidFill>
                  <a:schemeClr val="bg1"/>
                </a:solidFill>
              </a:rPr>
              <a:t> </a:t>
            </a:r>
            <a:r>
              <a:rPr dirty="0" sz="2500" lang="en-US">
                <a:solidFill>
                  <a:schemeClr val="bg1"/>
                </a:solidFill>
              </a:rPr>
              <a:t>denga</a:t>
            </a:r>
            <a:r>
              <a:rPr dirty="0" sz="2500" lang="en-US">
                <a:solidFill>
                  <a:schemeClr val="bg1"/>
                </a:solidFill>
              </a:rPr>
              <a:t>n</a:t>
            </a:r>
            <a:r>
              <a:rPr dirty="0" sz="2500" lang="en-US">
                <a:solidFill>
                  <a:schemeClr val="bg1"/>
                </a:solidFill>
              </a:rPr>
              <a:t> </a:t>
            </a:r>
            <a:r>
              <a:rPr dirty="0" sz="2500" lang="en-US">
                <a:solidFill>
                  <a:schemeClr val="bg1"/>
                </a:solidFill>
              </a:rPr>
              <a:t>m</a:t>
            </a:r>
            <a:r>
              <a:rPr dirty="0" sz="2500" lang="en-US">
                <a:solidFill>
                  <a:schemeClr val="bg1"/>
                </a:solidFill>
              </a:rPr>
              <a:t>u</a:t>
            </a:r>
            <a:r>
              <a:rPr dirty="0" sz="2500" lang="en-US">
                <a:solidFill>
                  <a:schemeClr val="bg1"/>
                </a:solidFill>
              </a:rPr>
              <a:t>d</a:t>
            </a:r>
            <a:r>
              <a:rPr dirty="0" sz="2500" lang="en-US">
                <a:solidFill>
                  <a:schemeClr val="bg1"/>
                </a:solidFill>
              </a:rPr>
              <a:t>a</a:t>
            </a:r>
            <a:r>
              <a:rPr dirty="0" sz="2500" lang="en-US">
                <a:solidFill>
                  <a:schemeClr val="bg1"/>
                </a:solidFill>
              </a:rPr>
              <a:t>h</a:t>
            </a:r>
            <a:r>
              <a:rPr dirty="0" sz="2500" lang="en-US">
                <a:solidFill>
                  <a:schemeClr val="bg1"/>
                </a:solidFill>
              </a:rPr>
              <a:t>.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 </a:t>
            </a:r>
            <a:endParaRPr dirty="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2" descr="C:\Users\QNet.Corp\Downloads\ppt3_waifu2x_photo_noise3_scale.png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0" y="0"/>
            <a:ext cx="9203010" cy="6858000"/>
          </a:xfrm>
          <a:prstGeom prst="rect"/>
          <a:noFill/>
        </p:spPr>
      </p:pic>
      <p:sp>
        <p:nvSpPr>
          <p:cNvPr id="104858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c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r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y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k</a:t>
            </a:r>
            <a:endParaRPr dirty="0" lang="en-US">
              <a:solidFill>
                <a:schemeClr val="bg1"/>
              </a:solidFill>
            </a:endParaRPr>
          </a:p>
        </p:txBody>
      </p:sp>
      <p:sp>
        <p:nvSpPr>
          <p:cNvPr id="1048590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indent="0" marL="0">
              <a:buNone/>
            </a:pPr>
            <a:r>
              <a:rPr dirty="0" lang="en-US">
                <a:solidFill>
                  <a:schemeClr val="bg1"/>
                </a:solidFill>
              </a:rPr>
              <a:t>2</a:t>
            </a:r>
            <a:r>
              <a:rPr dirty="0" lang="en-US">
                <a:solidFill>
                  <a:schemeClr val="bg1"/>
                </a:solidFill>
              </a:rPr>
              <a:t>.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g</a:t>
            </a:r>
            <a:r>
              <a:rPr dirty="0" lang="en-US">
                <a:solidFill>
                  <a:schemeClr val="bg1"/>
                </a:solidFill>
              </a:rPr>
              <a:t>e</a:t>
            </a:r>
            <a:r>
              <a:rPr dirty="0" lang="en-US">
                <a:solidFill>
                  <a:schemeClr val="bg1"/>
                </a:solidFill>
              </a:rPr>
              <a:t>m</a:t>
            </a:r>
            <a:r>
              <a:rPr dirty="0" lang="en-US">
                <a:solidFill>
                  <a:schemeClr val="bg1"/>
                </a:solidFill>
              </a:rPr>
              <a:t>b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g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l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k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s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k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t</a:t>
            </a:r>
            <a:r>
              <a:rPr dirty="0" lang="en-US">
                <a:solidFill>
                  <a:schemeClr val="bg1"/>
                </a:solidFill>
              </a:rPr>
              <a:t>a</a:t>
            </a:r>
            <a:r>
              <a:rPr dirty="0" lang="en-US">
                <a:solidFill>
                  <a:schemeClr val="bg1"/>
                </a:solidFill>
              </a:rPr>
              <a:t>l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g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</a:t>
            </a:r>
            <a:r>
              <a:rPr dirty="0" lang="en-US">
                <a:solidFill>
                  <a:schemeClr val="bg1"/>
                </a:solidFill>
              </a:rPr>
              <a:t>r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d</a:t>
            </a:r>
            <a:r>
              <a:rPr dirty="0" lang="en-US">
                <a:solidFill>
                  <a:schemeClr val="bg1"/>
                </a:solidFill>
              </a:rPr>
              <a:t>u</a:t>
            </a:r>
            <a:r>
              <a:rPr dirty="0" lang="en-US">
                <a:solidFill>
                  <a:schemeClr val="bg1"/>
                </a:solidFill>
              </a:rPr>
              <a:t>k</a:t>
            </a:r>
            <a:endParaRPr dirty="0" lang="en-US">
              <a:solidFill>
                <a:schemeClr val="bg1"/>
              </a:solidFill>
            </a:endParaRPr>
          </a:p>
          <a:p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b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h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b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d</a:t>
            </a:r>
            <a:r>
              <a:rPr dirty="0" sz="2800" lang="en-US">
                <a:solidFill>
                  <a:schemeClr val="bg1"/>
                </a:solidFill>
              </a:rPr>
              <a:t>u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y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c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u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f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d</a:t>
            </a:r>
            <a:r>
              <a:rPr dirty="0" sz="2800" lang="en-US">
                <a:solidFill>
                  <a:schemeClr val="bg1"/>
                </a:solidFill>
              </a:rPr>
              <a:t>u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y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d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.</a:t>
            </a:r>
            <a:endParaRPr dirty="0" lang="en-US">
              <a:solidFill>
                <a:schemeClr val="bg1"/>
              </a:solidFill>
            </a:endParaRPr>
          </a:p>
          <a:p>
            <a:pPr indent="0" marL="0">
              <a:buNone/>
            </a:pPr>
            <a:r>
              <a:rPr dirty="0" lang="en-US">
                <a:solidFill>
                  <a:schemeClr val="bg1"/>
                </a:solidFill>
              </a:rPr>
              <a:t>3</a:t>
            </a:r>
            <a:r>
              <a:rPr dirty="0" lang="en-US">
                <a:solidFill>
                  <a:schemeClr val="bg1"/>
                </a:solidFill>
              </a:rPr>
              <a:t>.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Pengembangan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f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t</a:t>
            </a:r>
            <a:r>
              <a:rPr dirty="0" lang="en-US">
                <a:solidFill>
                  <a:schemeClr val="bg1"/>
                </a:solidFill>
              </a:rPr>
              <a:t>u</a:t>
            </a:r>
            <a:r>
              <a:rPr dirty="0" lang="en-US">
                <a:solidFill>
                  <a:schemeClr val="bg1"/>
                </a:solidFill>
              </a:rPr>
              <a:t>r</a:t>
            </a:r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lang="en-US">
                <a:solidFill>
                  <a:schemeClr val="bg1"/>
                </a:solidFill>
              </a:rPr>
              <a:t>l</a:t>
            </a:r>
            <a:r>
              <a:rPr dirty="0" lang="en-US">
                <a:solidFill>
                  <a:schemeClr val="bg1"/>
                </a:solidFill>
              </a:rPr>
              <a:t>o</a:t>
            </a:r>
            <a:r>
              <a:rPr dirty="0" lang="en-US">
                <a:solidFill>
                  <a:schemeClr val="bg1"/>
                </a:solidFill>
              </a:rPr>
              <a:t>g</a:t>
            </a:r>
            <a:r>
              <a:rPr dirty="0" lang="en-US">
                <a:solidFill>
                  <a:schemeClr val="bg1"/>
                </a:solidFill>
              </a:rPr>
              <a:t>i</a:t>
            </a:r>
            <a:r>
              <a:rPr dirty="0" lang="en-US">
                <a:solidFill>
                  <a:schemeClr val="bg1"/>
                </a:solidFill>
              </a:rPr>
              <a:t>n</a:t>
            </a:r>
            <a:r>
              <a:rPr dirty="0" lang="en-US">
                <a:solidFill>
                  <a:schemeClr val="bg1"/>
                </a:solidFill>
              </a:rPr>
              <a:t> </a:t>
            </a:r>
            <a:endParaRPr dirty="0" lang="en-US">
              <a:solidFill>
                <a:schemeClr val="bg1"/>
              </a:solidFill>
            </a:endParaRPr>
          </a:p>
          <a:p>
            <a:r>
              <a:rPr dirty="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e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f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t</a:t>
            </a:r>
            <a:r>
              <a:rPr dirty="0" sz="2800" lang="en-US">
                <a:solidFill>
                  <a:schemeClr val="bg1"/>
                </a:solidFill>
              </a:rPr>
              <a:t>u</a:t>
            </a:r>
            <a:r>
              <a:rPr dirty="0" sz="2800" lang="en-US">
                <a:solidFill>
                  <a:schemeClr val="bg1"/>
                </a:solidFill>
              </a:rPr>
              <a:t>r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y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d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f</a:t>
            </a:r>
            <a:r>
              <a:rPr dirty="0" sz="2800" lang="en-US">
                <a:solidFill>
                  <a:schemeClr val="bg1"/>
                </a:solidFill>
              </a:rPr>
              <a:t>u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g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o</a:t>
            </a:r>
            <a:r>
              <a:rPr dirty="0" sz="2800" lang="en-US">
                <a:solidFill>
                  <a:schemeClr val="bg1"/>
                </a:solidFill>
              </a:rPr>
              <a:t>n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d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m</a:t>
            </a:r>
            <a:r>
              <a:rPr dirty="0" sz="2800" lang="en-US">
                <a:solidFill>
                  <a:schemeClr val="bg1"/>
                </a:solidFill>
              </a:rPr>
              <a:t> 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p</a:t>
            </a:r>
            <a:r>
              <a:rPr dirty="0" sz="2800" lang="en-US">
                <a:solidFill>
                  <a:schemeClr val="bg1"/>
                </a:solidFill>
              </a:rPr>
              <a:t>l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k</a:t>
            </a:r>
            <a:r>
              <a:rPr dirty="0" sz="2800" lang="en-US">
                <a:solidFill>
                  <a:schemeClr val="bg1"/>
                </a:solidFill>
              </a:rPr>
              <a:t>a</a:t>
            </a:r>
            <a:r>
              <a:rPr dirty="0" sz="2800" lang="en-US">
                <a:solidFill>
                  <a:schemeClr val="bg1"/>
                </a:solidFill>
              </a:rPr>
              <a:t>s</a:t>
            </a:r>
            <a:r>
              <a:rPr dirty="0" sz="2800" lang="en-US">
                <a:solidFill>
                  <a:schemeClr val="bg1"/>
                </a:solidFill>
              </a:rPr>
              <a:t>i</a:t>
            </a:r>
            <a:r>
              <a:rPr dirty="0" sz="2800" lang="en-US">
                <a:solidFill>
                  <a:schemeClr val="bg1"/>
                </a:solidFill>
              </a:rPr>
              <a:t>.</a:t>
            </a:r>
            <a:endParaRPr dirty="0" sz="2800"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lastClr="2E353D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Presentasi Project Based Learning (PBL)</dc:title>
  <dc:creator>QNet.Corp</dc:creator>
  <cp:lastModifiedBy>QNet.Corp</cp:lastModifiedBy>
  <dcterms:created xsi:type="dcterms:W3CDTF">2023-04-02T21:01:18Z</dcterms:created>
  <dcterms:modified xsi:type="dcterms:W3CDTF">2023-06-24T18:46:42Z</dcterms:modified>
</cp:coreProperties>
</file>